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56"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0951"/>
  <ax:ocxPr ax:name="_cy" ax:value="15452"/>
  <ax:ocxPr ax:name="FlashVars" ax:value=""/>
  <ax:ocxPr ax:name="Movie" ax:value="http://www.youtube.com/v/xoKbDNY0Zwg&amp;feature/player_embedded"/>
  <ax:ocxPr ax:name="Src" ax:value="http://www.youtube.com/v/xoKbDNY0Zwg&amp;feature/player_embedded"/>
  <ax:ocxPr ax:name="WMode" ax:value="Window"/>
  <ax:ocxPr ax:name="Play" ax:value="0"/>
  <ax:ocxPr ax:name="Loop" ax:value="0"/>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F5F09D6-CA7B-41A1-BA6D-53CE2F7C3B44}" type="datetimeFigureOut">
              <a:rPr lang="en-US" smtClean="0"/>
              <a:pPr/>
              <a:t>3/24/2010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A3042AF-3064-46D8-BC92-30D2C0DE0E3F}"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5F09D6-CA7B-41A1-BA6D-53CE2F7C3B44}"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5F09D6-CA7B-41A1-BA6D-53CE2F7C3B44}"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5F09D6-CA7B-41A1-BA6D-53CE2F7C3B44}"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F5F09D6-CA7B-41A1-BA6D-53CE2F7C3B44}"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8A3042AF-3064-46D8-BC92-30D2C0DE0E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5F09D6-CA7B-41A1-BA6D-53CE2F7C3B44}"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F5F09D6-CA7B-41A1-BA6D-53CE2F7C3B44}" type="datetimeFigureOut">
              <a:rPr lang="en-US" smtClean="0"/>
              <a:pPr/>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F5F09D6-CA7B-41A1-BA6D-53CE2F7C3B44}" type="datetimeFigureOut">
              <a:rPr lang="en-US" smtClean="0"/>
              <a:pPr/>
              <a:t>3/24/2010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5F09D6-CA7B-41A1-BA6D-53CE2F7C3B44}" type="datetimeFigureOut">
              <a:rPr lang="en-US" smtClean="0"/>
              <a:pPr/>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5F09D6-CA7B-41A1-BA6D-53CE2F7C3B44}"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5F09D6-CA7B-41A1-BA6D-53CE2F7C3B44}"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042AF-3064-46D8-BC92-30D2C0DE0E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F5F09D6-CA7B-41A1-BA6D-53CE2F7C3B44}" type="datetimeFigureOut">
              <a:rPr lang="en-US" smtClean="0"/>
              <a:pPr/>
              <a:t>3/24/2010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A3042AF-3064-46D8-BC92-30D2C0DE0E3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143000"/>
          </a:xfrm>
          <a:prstGeom prst="roundRect">
            <a:avLst/>
          </a:prstGeom>
          <a:ln/>
        </p:spPr>
        <p:style>
          <a:lnRef idx="1">
            <a:schemeClr val="accent4"/>
          </a:lnRef>
          <a:fillRef idx="2">
            <a:schemeClr val="accent4"/>
          </a:fillRef>
          <a:effectRef idx="1">
            <a:schemeClr val="accent4"/>
          </a:effectRef>
          <a:fontRef idx="minor">
            <a:schemeClr val="dk1"/>
          </a:fontRef>
        </p:style>
        <p:txBody>
          <a:bodyPr/>
          <a:lstStyle/>
          <a:p>
            <a:r>
              <a:rPr lang="en-US"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Charlie Chaplin</a:t>
            </a:r>
            <a:endParaRPr lang="en-US"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ubtitle 2"/>
          <p:cNvSpPr>
            <a:spLocks noGrp="1"/>
          </p:cNvSpPr>
          <p:nvPr>
            <p:ph type="subTitle" idx="1"/>
          </p:nvPr>
        </p:nvSpPr>
        <p:spPr/>
        <p:txBody>
          <a:bodyPr/>
          <a:lstStyle/>
          <a:p>
            <a:r>
              <a:rPr lang="en-US" dirty="0" smtClean="0">
                <a:solidFill>
                  <a:schemeClr val="accent6">
                    <a:lumMod val="60000"/>
                    <a:lumOff val="40000"/>
                  </a:schemeClr>
                </a:solidFill>
              </a:rPr>
              <a:t>Immigrant Research</a:t>
            </a:r>
          </a:p>
          <a:p>
            <a:r>
              <a:rPr lang="en-US" dirty="0" smtClean="0">
                <a:solidFill>
                  <a:schemeClr val="accent6">
                    <a:lumMod val="60000"/>
                    <a:lumOff val="40000"/>
                  </a:schemeClr>
                </a:solidFill>
              </a:rPr>
              <a:t>By:</a:t>
            </a:r>
          </a:p>
          <a:p>
            <a:r>
              <a:rPr lang="en-US" dirty="0" smtClean="0">
                <a:solidFill>
                  <a:schemeClr val="accent6">
                    <a:lumMod val="60000"/>
                    <a:lumOff val="40000"/>
                  </a:schemeClr>
                </a:solidFill>
              </a:rPr>
              <a:t>Maggie Henson</a:t>
            </a:r>
            <a:endParaRPr lang="en-US" dirty="0">
              <a:solidFill>
                <a:schemeClr val="accent6">
                  <a:lumMod val="60000"/>
                  <a:lumOff val="40000"/>
                </a:schemeClr>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of Charlie Chaplin</a:t>
            </a:r>
            <a:endParaRPr lang="en-US" dirty="0"/>
          </a:p>
        </p:txBody>
      </p:sp>
      <p:sp>
        <p:nvSpPr>
          <p:cNvPr id="3" name="Text Placeholder 2"/>
          <p:cNvSpPr>
            <a:spLocks noGrp="1"/>
          </p:cNvSpPr>
          <p:nvPr>
            <p:ph type="body" idx="2"/>
          </p:nvPr>
        </p:nvSpPr>
        <p:spPr/>
        <p:txBody>
          <a:bodyPr>
            <a:normAutofit/>
          </a:bodyPr>
          <a:lstStyle/>
          <a:p>
            <a:r>
              <a:rPr lang="en-US" sz="2000" dirty="0" smtClean="0"/>
              <a:t>Charlie Chaplin was born on  April 16, 1889</a:t>
            </a:r>
          </a:p>
          <a:p>
            <a:r>
              <a:rPr lang="en-US" sz="2000" dirty="0" smtClean="0"/>
              <a:t>in London, England.</a:t>
            </a:r>
          </a:p>
          <a:p>
            <a:r>
              <a:rPr lang="en-US" sz="2000" dirty="0" smtClean="0"/>
              <a:t>He first visited the United States in 1910  when he joined an acting troupe for two years  and then immigrated to the U.S in 1913 where he came by boat.  </a:t>
            </a:r>
            <a:endParaRPr lang="en-US" sz="2000" dirty="0"/>
          </a:p>
        </p:txBody>
      </p:sp>
      <p:pic>
        <p:nvPicPr>
          <p:cNvPr id="5" name="Content Placeholder 4" descr="charlie-chaplin.jpg"/>
          <p:cNvPicPr>
            <a:picLocks noGrp="1" noChangeAspect="1"/>
          </p:cNvPicPr>
          <p:nvPr>
            <p:ph sz="half" idx="1"/>
          </p:nvPr>
        </p:nvPicPr>
        <p:blipFill>
          <a:blip r:embed="rId2" cstate="print"/>
          <a:stretch>
            <a:fillRect/>
          </a:stretch>
        </p:blipFill>
        <p:spPr>
          <a:xfrm>
            <a:off x="3790466" y="273050"/>
            <a:ext cx="4680917" cy="5853113"/>
          </a:xfrm>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did he leave his country?</a:t>
            </a:r>
            <a:endParaRPr lang="en-US" dirty="0"/>
          </a:p>
        </p:txBody>
      </p:sp>
      <p:sp>
        <p:nvSpPr>
          <p:cNvPr id="3" name="Text Placeholder 2"/>
          <p:cNvSpPr>
            <a:spLocks noGrp="1"/>
          </p:cNvSpPr>
          <p:nvPr>
            <p:ph type="body" idx="2"/>
          </p:nvPr>
        </p:nvSpPr>
        <p:spPr/>
        <p:txBody>
          <a:bodyPr>
            <a:normAutofit/>
          </a:bodyPr>
          <a:lstStyle/>
          <a:p>
            <a:r>
              <a:rPr lang="en-US" sz="1800" dirty="0" smtClean="0"/>
              <a:t>Charlie Chaplin was a famous silent movie actor.  He loved acting on stage but first started in the movies when he was fourteen years old.   When he came to the United States in 1913 he was already well known for his acting.  At this time he was making $150 a week which was a lot of money back then. </a:t>
            </a:r>
            <a:endParaRPr lang="en-US" sz="1800" dirty="0"/>
          </a:p>
        </p:txBody>
      </p:sp>
      <p:pic>
        <p:nvPicPr>
          <p:cNvPr id="11" name="Content Placeholder 10" descr="charlie_chaplin_london_statue.jpg"/>
          <p:cNvPicPr>
            <a:picLocks noGrp="1" noChangeAspect="1"/>
          </p:cNvPicPr>
          <p:nvPr>
            <p:ph sz="half" idx="1"/>
          </p:nvPr>
        </p:nvPicPr>
        <p:blipFill>
          <a:blip r:embed="rId2" cstate="print"/>
          <a:stretch>
            <a:fillRect/>
          </a:stretch>
        </p:blipFill>
        <p:spPr>
          <a:xfrm>
            <a:off x="4336592" y="273050"/>
            <a:ext cx="3588665" cy="5853113"/>
          </a:xfrm>
        </p:spPr>
      </p:pic>
      <p:sp>
        <p:nvSpPr>
          <p:cNvPr id="12" name="TextBox 11"/>
          <p:cNvSpPr txBox="1"/>
          <p:nvPr/>
        </p:nvSpPr>
        <p:spPr>
          <a:xfrm>
            <a:off x="4724400" y="6248400"/>
            <a:ext cx="3657600" cy="381000"/>
          </a:xfrm>
          <a:prstGeom prst="rect">
            <a:avLst/>
          </a:prstGeom>
          <a:noFill/>
        </p:spPr>
        <p:txBody>
          <a:bodyPr wrap="square" rtlCol="0">
            <a:spAutoFit/>
          </a:bodyPr>
          <a:lstStyle/>
          <a:p>
            <a:r>
              <a:rPr lang="en-US" dirty="0" smtClean="0"/>
              <a:t>Statue of Charlie in London</a:t>
            </a:r>
            <a:endParaRPr lang="en-US" dirty="0"/>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Charlie overcome challenges?</a:t>
            </a:r>
            <a:endParaRPr lang="en-US" dirty="0"/>
          </a:p>
        </p:txBody>
      </p:sp>
      <p:sp>
        <p:nvSpPr>
          <p:cNvPr id="3" name="Text Placeholder 2"/>
          <p:cNvSpPr>
            <a:spLocks noGrp="1"/>
          </p:cNvSpPr>
          <p:nvPr>
            <p:ph type="body" idx="2"/>
          </p:nvPr>
        </p:nvSpPr>
        <p:spPr/>
        <p:txBody>
          <a:bodyPr>
            <a:normAutofit/>
          </a:bodyPr>
          <a:lstStyle/>
          <a:p>
            <a:r>
              <a:rPr lang="en-US" sz="1600" dirty="0" smtClean="0"/>
              <a:t>When Charlie Chaplin arrived in the United States it was much different for him than other immigrants who were looking for work opportunities or to make their dreams come true.  Charlie was born from talented parents.  His Mother and Father were both singers and actors and his Mother was also in the opera.  This made life for Charlie much easier.  He had a connection into acting when he was younger.  When he arrived in the U.S, he already had a job to be in a movie.</a:t>
            </a:r>
            <a:endParaRPr lang="en-US" sz="1600" dirty="0"/>
          </a:p>
        </p:txBody>
      </p:sp>
      <p:pic>
        <p:nvPicPr>
          <p:cNvPr id="5" name="Content Placeholder 4" descr="cc1.jpg"/>
          <p:cNvPicPr>
            <a:picLocks noGrp="1" noChangeAspect="1"/>
          </p:cNvPicPr>
          <p:nvPr>
            <p:ph sz="half" idx="1"/>
          </p:nvPr>
        </p:nvPicPr>
        <p:blipFill>
          <a:blip r:embed="rId2"/>
          <a:stretch>
            <a:fillRect/>
          </a:stretch>
        </p:blipFill>
        <p:spPr>
          <a:xfrm>
            <a:off x="4572000" y="381000"/>
            <a:ext cx="3800475" cy="5897289"/>
          </a:xfrm>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Charlie contribute to the culture of the United States?</a:t>
            </a:r>
            <a:endParaRPr lang="en-US" dirty="0"/>
          </a:p>
        </p:txBody>
      </p:sp>
      <p:sp>
        <p:nvSpPr>
          <p:cNvPr id="3" name="Text Placeholder 2"/>
          <p:cNvSpPr>
            <a:spLocks noGrp="1"/>
          </p:cNvSpPr>
          <p:nvPr>
            <p:ph type="body" idx="2"/>
          </p:nvPr>
        </p:nvSpPr>
        <p:spPr/>
        <p:txBody>
          <a:bodyPr>
            <a:normAutofit/>
          </a:bodyPr>
          <a:lstStyle/>
          <a:p>
            <a:r>
              <a:rPr lang="en-US" sz="1800" dirty="0" smtClean="0"/>
              <a:t>Charlie Chaplin made silent movies.  He acted as a comedian but he also composed his own music.  He once said “simple tunes give me the image of comedies” and soon he opened the Charles Chaplin Music Company.  Other immigrants who did not speak the same languages loved his movies because they were silent so everyone could understand them and see them together.  </a:t>
            </a:r>
            <a:endParaRPr lang="en-US" sz="1800" dirty="0"/>
          </a:p>
        </p:txBody>
      </p:sp>
      <p:pic>
        <p:nvPicPr>
          <p:cNvPr id="5" name="Content Placeholder 4" descr="BWJGD00Z.jpg"/>
          <p:cNvPicPr>
            <a:picLocks noGrp="1" noChangeAspect="1"/>
          </p:cNvPicPr>
          <p:nvPr>
            <p:ph sz="half" idx="1"/>
          </p:nvPr>
        </p:nvPicPr>
        <p:blipFill>
          <a:blip r:embed="rId2"/>
          <a:stretch>
            <a:fillRect/>
          </a:stretch>
        </p:blipFill>
        <p:spPr>
          <a:xfrm>
            <a:off x="4572000" y="304800"/>
            <a:ext cx="3989388" cy="5964201"/>
          </a:xfr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I find most interesting?</a:t>
            </a:r>
            <a:endParaRPr lang="en-US" dirty="0"/>
          </a:p>
        </p:txBody>
      </p:sp>
      <p:sp>
        <p:nvSpPr>
          <p:cNvPr id="3" name="Text Placeholder 2"/>
          <p:cNvSpPr>
            <a:spLocks noGrp="1"/>
          </p:cNvSpPr>
          <p:nvPr>
            <p:ph type="body" idx="2"/>
          </p:nvPr>
        </p:nvSpPr>
        <p:spPr/>
        <p:txBody>
          <a:bodyPr>
            <a:normAutofit/>
          </a:bodyPr>
          <a:lstStyle/>
          <a:p>
            <a:r>
              <a:rPr lang="en-US" sz="1800" dirty="0" smtClean="0"/>
              <a:t>The government thought that Charlie Chaplin was a communist which means that they thought he was against the United States.  They even threatened to kick him out of the country but  they proved that he wasn’t and was so liked by so many people that they let him stay.</a:t>
            </a:r>
            <a:endParaRPr lang="en-US" sz="1800" dirty="0"/>
          </a:p>
        </p:txBody>
      </p:sp>
      <p:pic>
        <p:nvPicPr>
          <p:cNvPr id="5" name="Content Placeholder 4" descr="communist-party-poster.jpg"/>
          <p:cNvPicPr>
            <a:picLocks noGrp="1" noChangeAspect="1"/>
          </p:cNvPicPr>
          <p:nvPr>
            <p:ph sz="half" idx="1"/>
          </p:nvPr>
        </p:nvPicPr>
        <p:blipFill>
          <a:blip r:embed="rId2"/>
          <a:stretch>
            <a:fillRect/>
          </a:stretch>
        </p:blipFill>
        <p:spPr>
          <a:xfrm>
            <a:off x="4038600" y="533400"/>
            <a:ext cx="4551410" cy="5853113"/>
          </a:xfrm>
          <a:effectLst>
            <a:glow rad="101600">
              <a:schemeClr val="accent4">
                <a:satMod val="175000"/>
                <a:alpha val="40000"/>
              </a:schemeClr>
            </a:glow>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movies that Charlie Chaplin made</a:t>
            </a:r>
            <a:endParaRPr lang="en-US" dirty="0"/>
          </a:p>
        </p:txBody>
      </p:sp>
      <p:sp>
        <p:nvSpPr>
          <p:cNvPr id="3" name="Text Placeholder 2"/>
          <p:cNvSpPr>
            <a:spLocks noGrp="1"/>
          </p:cNvSpPr>
          <p:nvPr>
            <p:ph type="body" idx="2"/>
          </p:nvPr>
        </p:nvSpPr>
        <p:spPr/>
        <p:txBody>
          <a:bodyPr>
            <a:normAutofit lnSpcReduction="10000"/>
          </a:bodyPr>
          <a:lstStyle/>
          <a:p>
            <a:r>
              <a:rPr lang="en-US" sz="2000" dirty="0" smtClean="0"/>
              <a:t>“A Woman of Paris” in 1923</a:t>
            </a:r>
          </a:p>
          <a:p>
            <a:endParaRPr lang="en-US" sz="2000" dirty="0" smtClean="0"/>
          </a:p>
          <a:p>
            <a:r>
              <a:rPr lang="en-US" sz="2000" dirty="0" smtClean="0"/>
              <a:t>“The Gold Rush” in 1925</a:t>
            </a:r>
          </a:p>
          <a:p>
            <a:endParaRPr lang="en-US" sz="2000" dirty="0" smtClean="0"/>
          </a:p>
          <a:p>
            <a:r>
              <a:rPr lang="en-US" sz="2000" dirty="0" smtClean="0"/>
              <a:t>“The Circus” in 1928</a:t>
            </a:r>
          </a:p>
          <a:p>
            <a:endParaRPr lang="en-US" sz="2000" dirty="0" smtClean="0"/>
          </a:p>
          <a:p>
            <a:r>
              <a:rPr lang="en-US" sz="2000" dirty="0" smtClean="0"/>
              <a:t>“City Lights” in 1931</a:t>
            </a:r>
          </a:p>
          <a:p>
            <a:endParaRPr lang="en-US" sz="2000" dirty="0" smtClean="0"/>
          </a:p>
          <a:p>
            <a:r>
              <a:rPr lang="en-US" sz="2000" dirty="0" smtClean="0"/>
              <a:t>“Modern Times” in 1936</a:t>
            </a:r>
          </a:p>
          <a:p>
            <a:endParaRPr lang="en-US" sz="2000" dirty="0" smtClean="0"/>
          </a:p>
          <a:p>
            <a:r>
              <a:rPr lang="en-US" sz="2000" dirty="0" smtClean="0"/>
              <a:t>Charlie Chaplin died on December 25, 1977</a:t>
            </a:r>
            <a:endParaRPr lang="en-US" sz="2000" dirty="0"/>
          </a:p>
        </p:txBody>
      </p:sp>
      <p:pic>
        <p:nvPicPr>
          <p:cNvPr id="5" name="Content Placeholder 4" descr="4lrq0ea.jpg"/>
          <p:cNvPicPr>
            <a:picLocks noGrp="1" noChangeAspect="1"/>
          </p:cNvPicPr>
          <p:nvPr>
            <p:ph sz="half" idx="1"/>
          </p:nvPr>
        </p:nvPicPr>
        <p:blipFill>
          <a:blip r:embed="rId2"/>
          <a:stretch>
            <a:fillRect/>
          </a:stretch>
        </p:blipFill>
        <p:spPr>
          <a:xfrm>
            <a:off x="4648200" y="685800"/>
            <a:ext cx="3505200" cy="5343293"/>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ontrols>
      <p:control spid="1026" name="ShockwaveFlash1" r:id="rId2" imgW="7542857" imgH="5563377"/>
    </p:controls>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219200"/>
            <a:ext cx="8229600" cy="1143000"/>
          </a:xfrm>
        </p:spPr>
        <p:txBody>
          <a:bodyPr/>
          <a:lstStyle/>
          <a:p>
            <a:r>
              <a:rPr lang="en-US" dirty="0" smtClean="0"/>
              <a:t>THE END</a:t>
            </a:r>
            <a:endParaRPr lang="en-US" dirty="0"/>
          </a:p>
        </p:txBody>
      </p:sp>
      <p:sp>
        <p:nvSpPr>
          <p:cNvPr id="5" name="TextBox 4"/>
          <p:cNvSpPr txBox="1"/>
          <p:nvPr/>
        </p:nvSpPr>
        <p:spPr>
          <a:xfrm>
            <a:off x="2590800" y="4495800"/>
            <a:ext cx="5791200" cy="523220"/>
          </a:xfrm>
          <a:prstGeom prst="rect">
            <a:avLst/>
          </a:prstGeom>
          <a:noFill/>
        </p:spPr>
        <p:txBody>
          <a:bodyPr wrap="square" rtlCol="0">
            <a:spAutoFit/>
          </a:bodyPr>
          <a:lstStyle/>
          <a:p>
            <a:r>
              <a:rPr lang="en-US" sz="2800" dirty="0" smtClean="0"/>
              <a:t>Thank you for watching…</a:t>
            </a:r>
            <a:endParaRPr lang="en-US" sz="2800" dirty="0"/>
          </a:p>
        </p:txBody>
      </p:sp>
      <p:pic>
        <p:nvPicPr>
          <p:cNvPr id="6" name="Picture 5" descr="christies-charlie-chaplin-cane-lot-33-sale-5679.jpg"/>
          <p:cNvPicPr>
            <a:picLocks noChangeAspect="1"/>
          </p:cNvPicPr>
          <p:nvPr/>
        </p:nvPicPr>
        <p:blipFill>
          <a:blip r:embed="rId2"/>
          <a:srcRect r="-5961" b="11785"/>
          <a:stretch>
            <a:fillRect/>
          </a:stretch>
        </p:blipFill>
        <p:spPr>
          <a:xfrm>
            <a:off x="3581400" y="2590800"/>
            <a:ext cx="2286000" cy="13716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1957</TotalTime>
  <Words>424</Words>
  <Application>Microsoft Office PowerPoint</Application>
  <PresentationFormat>On-screen Show (4:3)</PresentationFormat>
  <Paragraphs>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Charlie Chaplin</vt:lpstr>
      <vt:lpstr>Background of Charlie Chaplin</vt:lpstr>
      <vt:lpstr>Why did he leave his country?</vt:lpstr>
      <vt:lpstr>How did Charlie overcome challenges?</vt:lpstr>
      <vt:lpstr>How did Charlie contribute to the culture of the United States?</vt:lpstr>
      <vt:lpstr>What did I find most interesting?</vt:lpstr>
      <vt:lpstr>Famous movies that Charlie Chaplin made</vt:lpstr>
      <vt:lpstr>Slide 8</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Henson</dc:creator>
  <cp:lastModifiedBy>Henson</cp:lastModifiedBy>
  <cp:revision>129</cp:revision>
  <dcterms:created xsi:type="dcterms:W3CDTF">2010-03-23T13:59:21Z</dcterms:created>
  <dcterms:modified xsi:type="dcterms:W3CDTF">2010-03-24T22:41:15Z</dcterms:modified>
</cp:coreProperties>
</file>